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7" r:id="rId16"/>
  </p:sldIdLst>
  <p:sldSz cx="9144000" cy="6858000" type="screen4x3"/>
  <p:notesSz cx="6858000" cy="9144000"/>
  <p:embeddedFontLst>
    <p:embeddedFont>
      <p:font typeface="Twinkl" pitchFamily="2" charset="0"/>
      <p:regular r:id="rId19"/>
      <p:bold r:id="rId20"/>
    </p:embeddedFont>
    <p:embeddedFont>
      <p:font typeface="Twinkl SemiBold" pitchFamily="2" charset="0"/>
      <p:bold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385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C7E5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07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77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385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E50744D-198B-4A5F-A227-16D1D6F29CE7}" type="datetimeFigureOut">
              <a:rPr lang="en-GB"/>
              <a:pPr>
                <a:defRPr/>
              </a:pPr>
              <a:t>08/04/2019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65C0B92-A8E7-4967-B52A-797C9041E8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AF271B-E365-420E-8A43-A467502CEE21}" type="datetimeFigureOut">
              <a:rPr lang="en-GB"/>
              <a:pPr>
                <a:defRPr/>
              </a:pPr>
              <a:t>08/04/2019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62B46D-6B27-413E-B1FA-AEC9B8155F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583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0236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22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09029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2644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Renewable Energy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29010" r="1262"/>
          <a:stretch/>
        </p:blipFill>
        <p:spPr>
          <a:xfrm>
            <a:off x="444673" y="2522307"/>
            <a:ext cx="8254653" cy="3912177"/>
          </a:xfrm>
          <a:prstGeom prst="roundRect">
            <a:avLst>
              <a:gd name="adj" fmla="val 2485"/>
            </a:avLst>
          </a:prstGeom>
          <a:effectLst/>
        </p:spPr>
      </p:pic>
      <p:sp>
        <p:nvSpPr>
          <p:cNvPr id="9220" name="Rectangle 5"/>
          <p:cNvSpPr>
            <a:spLocks/>
          </p:cNvSpPr>
          <p:nvPr/>
        </p:nvSpPr>
        <p:spPr bwMode="auto">
          <a:xfrm>
            <a:off x="755650" y="1473200"/>
            <a:ext cx="7632700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What is renewable energy?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Renewable energy comes from natural resources that are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naturally replenished, such as sunlight, wind, and waves. </a:t>
            </a:r>
          </a:p>
        </p:txBody>
      </p:sp>
      <p:pic>
        <p:nvPicPr>
          <p:cNvPr id="9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840" y="1590301"/>
            <a:ext cx="893396" cy="869706"/>
          </a:xfrm>
          <a:prstGeom prst="roundRect">
            <a:avLst>
              <a:gd name="adj" fmla="val 2583"/>
            </a:avLst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Non-Renewable Energy</a:t>
            </a:r>
          </a:p>
        </p:txBody>
      </p:sp>
      <p:sp>
        <p:nvSpPr>
          <p:cNvPr id="10243" name="Rectangle 2"/>
          <p:cNvSpPr>
            <a:spLocks/>
          </p:cNvSpPr>
          <p:nvPr/>
        </p:nvSpPr>
        <p:spPr bwMode="auto">
          <a:xfrm>
            <a:off x="755650" y="1473200"/>
            <a:ext cx="7632700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What is non-renewable energy?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Non-renewable energy comes from natural resources that are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not naturally replenished, such as coal, oil, and natural gas.</a:t>
            </a:r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88" y="1552575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" t="1827" r="1627" b="3886"/>
          <a:stretch/>
        </p:blipFill>
        <p:spPr>
          <a:xfrm>
            <a:off x="450178" y="2522307"/>
            <a:ext cx="8235483" cy="3888767"/>
          </a:xfrm>
          <a:prstGeom prst="roundRect">
            <a:avLst>
              <a:gd name="adj" fmla="val 3967"/>
            </a:avLst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What Do We Use Energy For?</a:t>
            </a:r>
          </a:p>
        </p:txBody>
      </p:sp>
      <p:sp>
        <p:nvSpPr>
          <p:cNvPr id="3" name="Oval 2"/>
          <p:cNvSpPr/>
          <p:nvPr/>
        </p:nvSpPr>
        <p:spPr>
          <a:xfrm>
            <a:off x="755650" y="1473200"/>
            <a:ext cx="1870075" cy="1870075"/>
          </a:xfrm>
          <a:prstGeom prst="ellipse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6518275" y="2493963"/>
            <a:ext cx="1870075" cy="1870075"/>
          </a:xfrm>
          <a:prstGeom prst="ellipse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755650" y="4222750"/>
            <a:ext cx="1870075" cy="1870075"/>
          </a:xfrm>
          <a:prstGeom prst="ellipse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2735263" y="2052638"/>
            <a:ext cx="3036887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Gas is used to heat our homes, water, and to cook our food.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2735263" y="3213100"/>
            <a:ext cx="3703637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We need energy to power our cars. We use diesel, oil, or electricity for fuel.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2735263" y="4802188"/>
            <a:ext cx="403542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We use electricity to power lots of things, such as lights, televisions, and computers.</a:t>
            </a:r>
          </a:p>
        </p:txBody>
      </p:sp>
      <p:pic>
        <p:nvPicPr>
          <p:cNvPr id="9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13" y="1525588"/>
            <a:ext cx="1377950" cy="168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04"/>
          <a:stretch>
            <a:fillRect/>
          </a:stretch>
        </p:blipFill>
        <p:spPr bwMode="auto">
          <a:xfrm>
            <a:off x="6438900" y="2982913"/>
            <a:ext cx="2106613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4486275"/>
            <a:ext cx="1612900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Solar Energy</a:t>
            </a:r>
          </a:p>
        </p:txBody>
      </p:sp>
      <p:sp>
        <p:nvSpPr>
          <p:cNvPr id="12291" name="Rectangle 2"/>
          <p:cNvSpPr>
            <a:spLocks/>
          </p:cNvSpPr>
          <p:nvPr/>
        </p:nvSpPr>
        <p:spPr bwMode="auto">
          <a:xfrm>
            <a:off x="755650" y="1473200"/>
            <a:ext cx="763270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Solar energy comes from the sun.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sun can be used to give us heat energy.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Solar panels are used to convert sunlight into electricity.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7" b="14500"/>
          <a:stretch/>
        </p:blipFill>
        <p:spPr>
          <a:xfrm flipH="1">
            <a:off x="3045347" y="3238149"/>
            <a:ext cx="5648702" cy="3181313"/>
          </a:xfrm>
          <a:prstGeom prst="roundRect">
            <a:avLst>
              <a:gd name="adj" fmla="val 5667"/>
            </a:avLst>
          </a:prstGeo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954" y="557664"/>
            <a:ext cx="893396" cy="869706"/>
          </a:xfrm>
          <a:prstGeom prst="roundRect">
            <a:avLst>
              <a:gd name="adj" fmla="val 2583"/>
            </a:avLst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Wind Energy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666666">
                  <a:alpha val="40000"/>
                </a:srgbClr>
              </a:clrFrom>
              <a:clrTo>
                <a:srgbClr val="66666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2" y="2567506"/>
            <a:ext cx="8220075" cy="3839376"/>
          </a:xfrm>
          <a:prstGeom prst="roundRect">
            <a:avLst>
              <a:gd name="adj" fmla="val 3019"/>
            </a:avLst>
          </a:prstGeom>
        </p:spPr>
      </p:pic>
      <p:sp>
        <p:nvSpPr>
          <p:cNvPr id="4" name="Rectangle 3"/>
          <p:cNvSpPr>
            <a:spLocks/>
          </p:cNvSpPr>
          <p:nvPr/>
        </p:nvSpPr>
        <p:spPr bwMode="auto">
          <a:xfrm>
            <a:off x="755650" y="1552575"/>
            <a:ext cx="2347913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Wind turbines are used to convert wind energy to electricity.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390900" y="1552575"/>
            <a:ext cx="2352675" cy="160178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wind blows the blades around and this movement is converted into electricity.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040438" y="1552575"/>
            <a:ext cx="2347912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group of wind turbines is called a wind farm.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954" y="557664"/>
            <a:ext cx="893396" cy="869706"/>
          </a:xfrm>
          <a:prstGeom prst="roundRect">
            <a:avLst>
              <a:gd name="adj" fmla="val 2583"/>
            </a:avLst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Hydropower Energy</a:t>
            </a:r>
          </a:p>
        </p:txBody>
      </p:sp>
      <p:sp>
        <p:nvSpPr>
          <p:cNvPr id="14339" name="Rectangle 2"/>
          <p:cNvSpPr>
            <a:spLocks/>
          </p:cNvSpPr>
          <p:nvPr/>
        </p:nvSpPr>
        <p:spPr bwMode="auto">
          <a:xfrm>
            <a:off x="755650" y="1473200"/>
            <a:ext cx="763270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Hydropower is energy that comes from moving water.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Water that flows down fast-flowing rivers is used to spin turbines in dams that generate electricity.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movement of big waves at sea can also be used to generate energy.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0" t="-44195" r="25267" b="1"/>
          <a:stretch/>
        </p:blipFill>
        <p:spPr>
          <a:xfrm>
            <a:off x="457198" y="3437389"/>
            <a:ext cx="8228464" cy="2997171"/>
          </a:xfrm>
          <a:prstGeom prst="roundRect">
            <a:avLst>
              <a:gd name="adj" fmla="val 6635"/>
            </a:avLst>
          </a:prstGeom>
          <a:noFill/>
          <a:ln>
            <a:noFill/>
          </a:ln>
          <a:effectLst/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954" y="557664"/>
            <a:ext cx="893396" cy="869706"/>
          </a:xfrm>
          <a:prstGeom prst="roundRect">
            <a:avLst>
              <a:gd name="adj" fmla="val 2583"/>
            </a:avLst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Geothermal Energy</a:t>
            </a:r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755650" y="1335088"/>
            <a:ext cx="7632700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Geothermal energy is heat from under the Earth’s surface. </a:t>
            </a: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Geothermal energy can be collected from hot water just below the Earth’s surface, or hot magma deep below the surface. </a:t>
            </a: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geothermal power plant is used to convert the heat from under the Earth’s surface to usable energy. 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" y="4839320"/>
            <a:ext cx="8250147" cy="1588111"/>
          </a:xfrm>
          <a:prstGeom prst="roundRect">
            <a:avLst>
              <a:gd name="adj" fmla="val 10996"/>
            </a:avLst>
          </a:prstGeom>
        </p:spPr>
      </p:pic>
      <p:pic>
        <p:nvPicPr>
          <p:cNvPr id="7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954" y="557664"/>
            <a:ext cx="893396" cy="869706"/>
          </a:xfrm>
          <a:prstGeom prst="roundRect">
            <a:avLst>
              <a:gd name="adj" fmla="val 2583"/>
            </a:avLst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Biomass Energy</a:t>
            </a:r>
          </a:p>
        </p:txBody>
      </p:sp>
      <p:pic>
        <p:nvPicPr>
          <p:cNvPr id="16387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37"/>
          <a:stretch>
            <a:fillRect/>
          </a:stretch>
        </p:blipFill>
        <p:spPr bwMode="auto">
          <a:xfrm rot="1639735">
            <a:off x="5491163" y="998538"/>
            <a:ext cx="2701925" cy="24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2"/>
          <p:cNvSpPr>
            <a:spLocks/>
          </p:cNvSpPr>
          <p:nvPr/>
        </p:nvSpPr>
        <p:spPr bwMode="auto">
          <a:xfrm>
            <a:off x="755650" y="1473200"/>
            <a:ext cx="38163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Biomass means “natural material.” Energy can be obtained by burning natural waste materials such as scrap pieces of wood, dead trees, and unused parts of crops.</a:t>
            </a:r>
          </a:p>
        </p:txBody>
      </p:sp>
      <p:sp>
        <p:nvSpPr>
          <p:cNvPr id="6" name="Rectangle 5"/>
          <p:cNvSpPr/>
          <p:nvPr/>
        </p:nvSpPr>
        <p:spPr>
          <a:xfrm>
            <a:off x="4237038" y="3181350"/>
            <a:ext cx="4457700" cy="49530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90" name="Rectangle 3"/>
          <p:cNvSpPr>
            <a:spLocks/>
          </p:cNvSpPr>
          <p:nvPr/>
        </p:nvSpPr>
        <p:spPr bwMode="auto">
          <a:xfrm>
            <a:off x="755650" y="3181350"/>
            <a:ext cx="381635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Biomass is used to create biofuels.</a:t>
            </a:r>
          </a:p>
        </p:txBody>
      </p:sp>
      <p:pic>
        <p:nvPicPr>
          <p:cNvPr id="1639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375" y="3375025"/>
            <a:ext cx="45942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954" y="557664"/>
            <a:ext cx="893396" cy="869706"/>
          </a:xfrm>
          <a:prstGeom prst="roundRect">
            <a:avLst>
              <a:gd name="adj" fmla="val 2583"/>
            </a:avLst>
          </a:prstGeom>
        </p:spPr>
      </p:pic>
      <p:pic>
        <p:nvPicPr>
          <p:cNvPr id="16393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7"/>
          <a:stretch>
            <a:fillRect/>
          </a:stretch>
        </p:blipFill>
        <p:spPr bwMode="auto">
          <a:xfrm>
            <a:off x="6249988" y="1528763"/>
            <a:ext cx="2444750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Coal Energy</a:t>
            </a:r>
          </a:p>
        </p:txBody>
      </p:sp>
      <p:sp>
        <p:nvSpPr>
          <p:cNvPr id="17411" name="Rectangle 2"/>
          <p:cNvSpPr>
            <a:spLocks/>
          </p:cNvSpPr>
          <p:nvPr/>
        </p:nvSpPr>
        <p:spPr bwMode="auto">
          <a:xfrm>
            <a:off x="755650" y="1473200"/>
            <a:ext cx="4403725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Coal is mined from under the ground and burned in large power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stations to produce electricity.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coal that we use cannot be replaced, so one day there will be no coal left.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Burning coal is bad for the environment because lots of carbon dioxide gets released into the atmosphere.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26720" b="7542"/>
          <a:stretch/>
        </p:blipFill>
        <p:spPr>
          <a:xfrm>
            <a:off x="4007906" y="2706680"/>
            <a:ext cx="4686146" cy="3702509"/>
          </a:xfrm>
          <a:prstGeom prst="roundRect">
            <a:avLst>
              <a:gd name="adj" fmla="val 4969"/>
            </a:avLst>
          </a:prstGeom>
          <a:noFill/>
          <a:ln>
            <a:noFill/>
          </a:ln>
          <a:effectLst/>
        </p:spPr>
      </p:pic>
      <p:pic>
        <p:nvPicPr>
          <p:cNvPr id="17413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50" y="5508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Oil Energy</a:t>
            </a:r>
          </a:p>
        </p:txBody>
      </p:sp>
      <p:sp>
        <p:nvSpPr>
          <p:cNvPr id="18435" name="Rectangle 2"/>
          <p:cNvSpPr>
            <a:spLocks/>
          </p:cNvSpPr>
          <p:nvPr/>
        </p:nvSpPr>
        <p:spPr bwMode="auto">
          <a:xfrm>
            <a:off x="750888" y="1697685"/>
            <a:ext cx="3816350" cy="326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Oil is found deep underground and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pumped up to the surface for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us to use.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Oil is burned at some power stations to make electricity and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is also used to make fuel which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use in our cars.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If we keep using oil, there will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eventually be none left.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6" t="236" r="29138" b="5682"/>
          <a:stretch>
            <a:fillRect/>
          </a:stretch>
        </p:blipFill>
        <p:spPr>
          <a:xfrm>
            <a:off x="4823670" y="1726035"/>
            <a:ext cx="3405930" cy="3405930"/>
          </a:xfrm>
          <a:custGeom>
            <a:avLst/>
            <a:gdLst>
              <a:gd name="connsiteX0" fmla="*/ 1702965 w 3405930"/>
              <a:gd name="connsiteY0" fmla="*/ 0 h 3405930"/>
              <a:gd name="connsiteX1" fmla="*/ 3405930 w 3405930"/>
              <a:gd name="connsiteY1" fmla="*/ 1702965 h 3405930"/>
              <a:gd name="connsiteX2" fmla="*/ 1702965 w 3405930"/>
              <a:gd name="connsiteY2" fmla="*/ 3405930 h 3405930"/>
              <a:gd name="connsiteX3" fmla="*/ 0 w 3405930"/>
              <a:gd name="connsiteY3" fmla="*/ 1702965 h 3405930"/>
              <a:gd name="connsiteX4" fmla="*/ 1702965 w 3405930"/>
              <a:gd name="connsiteY4" fmla="*/ 0 h 3405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5930" h="3405930">
                <a:moveTo>
                  <a:pt x="1702965" y="0"/>
                </a:moveTo>
                <a:cubicBezTo>
                  <a:pt x="2643487" y="0"/>
                  <a:pt x="3405930" y="762443"/>
                  <a:pt x="3405930" y="1702965"/>
                </a:cubicBezTo>
                <a:cubicBezTo>
                  <a:pt x="3405930" y="2643487"/>
                  <a:pt x="2643487" y="3405930"/>
                  <a:pt x="1702965" y="3405930"/>
                </a:cubicBezTo>
                <a:cubicBezTo>
                  <a:pt x="762443" y="3405930"/>
                  <a:pt x="0" y="2643487"/>
                  <a:pt x="0" y="1702965"/>
                </a:cubicBezTo>
                <a:cubicBezTo>
                  <a:pt x="0" y="762443"/>
                  <a:pt x="762443" y="0"/>
                  <a:pt x="1702965" y="0"/>
                </a:cubicBezTo>
                <a:close/>
              </a:path>
            </a:pathLst>
          </a:custGeom>
          <a:ln w="19050">
            <a:solidFill>
              <a:srgbClr val="90C7E5"/>
            </a:solidFill>
          </a:ln>
        </p:spPr>
      </p:pic>
      <p:pic>
        <p:nvPicPr>
          <p:cNvPr id="18437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50" y="5508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Nuclear Energy</a:t>
            </a:r>
          </a:p>
        </p:txBody>
      </p:sp>
      <p:sp>
        <p:nvSpPr>
          <p:cNvPr id="19459" name="Rectangle 2"/>
          <p:cNvSpPr>
            <a:spLocks/>
          </p:cNvSpPr>
          <p:nvPr/>
        </p:nvSpPr>
        <p:spPr bwMode="auto">
          <a:xfrm>
            <a:off x="4572000" y="1991482"/>
            <a:ext cx="3816350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Nuclear power stations use uranium as fuel to make electricity. Uranium is a natural resource taken from the ground so it is not renewable.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Nuclear power doesn’t produce much waste, so it is a very clean way of generating energy.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6" r="25387" b="184"/>
          <a:stretch>
            <a:fillRect/>
          </a:stretch>
        </p:blipFill>
        <p:spPr>
          <a:xfrm>
            <a:off x="939567" y="1627464"/>
            <a:ext cx="3439486" cy="3439486"/>
          </a:xfrm>
          <a:custGeom>
            <a:avLst/>
            <a:gdLst>
              <a:gd name="connsiteX0" fmla="*/ 1719743 w 3439486"/>
              <a:gd name="connsiteY0" fmla="*/ 0 h 3439486"/>
              <a:gd name="connsiteX1" fmla="*/ 3439486 w 3439486"/>
              <a:gd name="connsiteY1" fmla="*/ 1719743 h 3439486"/>
              <a:gd name="connsiteX2" fmla="*/ 1719743 w 3439486"/>
              <a:gd name="connsiteY2" fmla="*/ 3439486 h 3439486"/>
              <a:gd name="connsiteX3" fmla="*/ 0 w 3439486"/>
              <a:gd name="connsiteY3" fmla="*/ 1719743 h 3439486"/>
              <a:gd name="connsiteX4" fmla="*/ 1719743 w 3439486"/>
              <a:gd name="connsiteY4" fmla="*/ 0 h 3439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39486" h="3439486">
                <a:moveTo>
                  <a:pt x="1719743" y="0"/>
                </a:moveTo>
                <a:cubicBezTo>
                  <a:pt x="2669531" y="0"/>
                  <a:pt x="3439486" y="769955"/>
                  <a:pt x="3439486" y="1719743"/>
                </a:cubicBezTo>
                <a:cubicBezTo>
                  <a:pt x="3439486" y="2669531"/>
                  <a:pt x="2669531" y="3439486"/>
                  <a:pt x="1719743" y="3439486"/>
                </a:cubicBezTo>
                <a:cubicBezTo>
                  <a:pt x="769955" y="3439486"/>
                  <a:pt x="0" y="2669531"/>
                  <a:pt x="0" y="1719743"/>
                </a:cubicBezTo>
                <a:cubicBezTo>
                  <a:pt x="0" y="769955"/>
                  <a:pt x="769955" y="0"/>
                  <a:pt x="1719743" y="0"/>
                </a:cubicBezTo>
                <a:close/>
              </a:path>
            </a:pathLst>
          </a:custGeom>
          <a:ln w="12700">
            <a:solidFill>
              <a:srgbClr val="90C7E5"/>
            </a:solidFill>
          </a:ln>
        </p:spPr>
      </p:pic>
      <p:pic>
        <p:nvPicPr>
          <p:cNvPr id="19461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50" y="5508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Gas Energy</a:t>
            </a:r>
          </a:p>
        </p:txBody>
      </p:sp>
      <p:sp>
        <p:nvSpPr>
          <p:cNvPr id="20483" name="Rectangle 2"/>
          <p:cNvSpPr>
            <a:spLocks/>
          </p:cNvSpPr>
          <p:nvPr/>
        </p:nvSpPr>
        <p:spPr bwMode="auto">
          <a:xfrm>
            <a:off x="755650" y="1473200"/>
            <a:ext cx="3816350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Natural gas is found deep underground and is pumped into our homes. We use it to cook and burn it in a boiler to heat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our water.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gas that we pump from underground will one day run out and there won’t be any left to use.</a:t>
            </a:r>
          </a:p>
        </p:txBody>
      </p:sp>
      <p:pic>
        <p:nvPicPr>
          <p:cNvPr id="2048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09"/>
          <a:stretch>
            <a:fillRect/>
          </a:stretch>
        </p:blipFill>
        <p:spPr bwMode="auto">
          <a:xfrm>
            <a:off x="4743450" y="2500313"/>
            <a:ext cx="3943350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50" y="5508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Why Don’t We Use Renewable</a:t>
            </a:r>
            <a:br>
              <a:rPr lang="en-GB" altLang="en-US"/>
            </a:br>
            <a:r>
              <a:rPr lang="en-GB" altLang="en-US"/>
              <a:t>Energy All the Time?</a:t>
            </a:r>
          </a:p>
        </p:txBody>
      </p:sp>
      <p:sp>
        <p:nvSpPr>
          <p:cNvPr id="21507" name="Rectangle 2"/>
          <p:cNvSpPr>
            <a:spLocks/>
          </p:cNvSpPr>
          <p:nvPr/>
        </p:nvSpPr>
        <p:spPr bwMode="auto">
          <a:xfrm>
            <a:off x="755650" y="2127250"/>
            <a:ext cx="5334000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Renewable energy, such as wind or sunshine, can’t be stored to be used whenever we need it.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If the wind doesn’t blow, or if it isn’t very sunny, then there may not be enough power for everyone.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Non-renewable resources, such as oil or coal,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can be stored and used when they are needed.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Non-renewable energy is usually cheaper than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renewable energy, which means not everyone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can afford to use renewable energy.</a:t>
            </a:r>
          </a:p>
        </p:txBody>
      </p:sp>
      <p:pic>
        <p:nvPicPr>
          <p:cNvPr id="2150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213" y="2127250"/>
            <a:ext cx="1735137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650" y="3492500"/>
            <a:ext cx="229870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545</Words>
  <Application>Microsoft Office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Twinkl</vt:lpstr>
      <vt:lpstr>Twinkl SemiBold</vt:lpstr>
      <vt:lpstr>Sassoon Infant Rg</vt:lpstr>
      <vt:lpstr>Calibri</vt:lpstr>
      <vt:lpstr>Office Theme</vt:lpstr>
      <vt:lpstr>PowerPoint Presentation</vt:lpstr>
      <vt:lpstr>Renewable Energy</vt:lpstr>
      <vt:lpstr>Non-Renewable Energy</vt:lpstr>
      <vt:lpstr>What Do We Use Energy For?</vt:lpstr>
      <vt:lpstr>Solar Energy</vt:lpstr>
      <vt:lpstr>Wind Energy</vt:lpstr>
      <vt:lpstr>Hydropower Energy</vt:lpstr>
      <vt:lpstr>Geothermal Energy</vt:lpstr>
      <vt:lpstr>Biomass Energy</vt:lpstr>
      <vt:lpstr>Coal Energy</vt:lpstr>
      <vt:lpstr>Oil Energy</vt:lpstr>
      <vt:lpstr>Nuclear Energy</vt:lpstr>
      <vt:lpstr>Gas Energy</vt:lpstr>
      <vt:lpstr>Why Don’t We Use Renewable Energy All the Time?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Thomas Becker</cp:lastModifiedBy>
  <cp:revision>43</cp:revision>
  <dcterms:created xsi:type="dcterms:W3CDTF">2017-10-16T14:23:11Z</dcterms:created>
  <dcterms:modified xsi:type="dcterms:W3CDTF">2019-04-08T14:50:43Z</dcterms:modified>
</cp:coreProperties>
</file>